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1"/>
  </p:notesMasterIdLst>
  <p:sldIdLst>
    <p:sldId id="272" r:id="rId5"/>
    <p:sldId id="275" r:id="rId6"/>
    <p:sldId id="276" r:id="rId7"/>
    <p:sldId id="277" r:id="rId8"/>
    <p:sldId id="278" r:id="rId9"/>
    <p:sldId id="27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E2175-4A5A-412E-B544-FA3E7BE1D39D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EA6D1-6F22-46FD-AD91-FC510839F7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54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F864-2F28-4237-BB3F-DBE3EEC3A404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65F95-D5CB-4597-9A25-760A580A4EC4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D033A-33AF-47DA-AE1D-7FBF8C89596B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1955D-A16B-4B36-9C9E-9B6A0F460CD0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4D8C1C2-5F97-402E-BFDF-BC6976DD2B8E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477F5-CDF6-4332-9528-B5F54BD0CC52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2145-F44D-4EAE-AEA9-510C1E39F158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9399-AFC0-435C-A8B0-6455D03675EF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4154-AFFA-40FA-A445-5C940E21A930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BCC-828A-4E33-B9B9-533C8665B8CD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7DBC-E941-44FF-A02C-1134922F1D02}" type="datetime1">
              <a:rPr lang="en-US" smtClean="0"/>
              <a:t>3/11/2022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E9963E1-723C-4B80-BFB3-4E37855A4263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lose up of a flowers">
            <a:extLst>
              <a:ext uri="{FF2B5EF4-FFF2-40B4-BE49-F238E27FC236}">
                <a16:creationId xmlns:a16="http://schemas.microsoft.com/office/drawing/2014/main" id="{0EF5E38D-0785-4482-91F2-A65E2DFB5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" b="14789"/>
          <a:stretch/>
        </p:blipFill>
        <p:spPr>
          <a:xfrm>
            <a:off x="2731029" y="-2"/>
            <a:ext cx="12191980" cy="685798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16652-E95E-40C9-B397-C76AFE1C2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0206" y="2029097"/>
            <a:ext cx="5018314" cy="139990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New Light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BE257-83AA-474D-BCC2-238EE02A2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9807" y="3493008"/>
            <a:ext cx="3721608" cy="4937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VICTIM, BRAVE, WOMEN</a:t>
            </a:r>
          </a:p>
        </p:txBody>
      </p:sp>
    </p:spTree>
    <p:extLst>
      <p:ext uri="{BB962C8B-B14F-4D97-AF65-F5344CB8AC3E}">
        <p14:creationId xmlns:p14="http://schemas.microsoft.com/office/powerpoint/2010/main" val="248651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2BDE-1358-4B8D-B392-156FD7D9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dirty="0"/>
              <a:t>About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6B21D-967F-4A8D-AEC9-ED3052472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We are aiming towards a project based on women's who are victims of rape in our country by making a website.</a:t>
            </a:r>
          </a:p>
        </p:txBody>
      </p:sp>
    </p:spTree>
    <p:extLst>
      <p:ext uri="{BB962C8B-B14F-4D97-AF65-F5344CB8AC3E}">
        <p14:creationId xmlns:p14="http://schemas.microsoft.com/office/powerpoint/2010/main" val="371354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9970C-5F0D-4FF5-81DC-5B99588FC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8800" dirty="0"/>
              <a:t>Problems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3A464-419A-4D6C-B97B-2B6836985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800" dirty="0"/>
              <a:t>Girls hesitate to talk freely about what they have suffered.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800" dirty="0"/>
              <a:t>There is no one to support and give them a new ray of hope.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800" dirty="0"/>
              <a:t>The society also blames the girls.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800" dirty="0"/>
              <a:t>It affects their physical and social wellbeing.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800" dirty="0"/>
              <a:t>Some also attempts to suicide due to the above raised problems.</a:t>
            </a:r>
          </a:p>
          <a:p>
            <a:pPr marL="0" indent="0">
              <a:buNone/>
            </a:pPr>
            <a:endParaRPr lang="en-IN" sz="2800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921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1969-AD12-48ED-9E52-2A457D7F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8000" dirty="0"/>
              <a:t>Solutions we’re providing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E7A94-FECC-4319-9792-4260EB90B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Where they can share their circumstances with those who had suffered it already and also overcome it.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Content related to motivational videos, self defence training to all girls, TedTalks.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Made them aware about their laws &amp; rights.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Proper counselling sessions along with full NGO’s support in every kind.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1645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AC47-F302-484E-BF74-D12D8B7B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A2724-471F-41EE-BDD2-F1A29F4EB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will also work on our new light app.</a:t>
            </a:r>
          </a:p>
          <a:p>
            <a:r>
              <a:rPr lang="en-IN" dirty="0"/>
              <a:t>We will be including SOS button for the safety of women.</a:t>
            </a:r>
          </a:p>
        </p:txBody>
      </p:sp>
    </p:spTree>
    <p:extLst>
      <p:ext uri="{BB962C8B-B14F-4D97-AF65-F5344CB8AC3E}">
        <p14:creationId xmlns:p14="http://schemas.microsoft.com/office/powerpoint/2010/main" val="406110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88335-DF5C-444A-8850-D09657D2F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38125"/>
            <a:ext cx="69532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27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8674FF-673D-40E4-90DC-427647F6395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FE16CA-070B-4D00-B57F-1D59C2AB8F4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A9D615-5981-403D-BA81-11685916B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Wood design</Template>
  <TotalTime>140</TotalTime>
  <Words>168</Words>
  <Application>Microsoft Office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Rockwell</vt:lpstr>
      <vt:lpstr>Rockwell Condensed</vt:lpstr>
      <vt:lpstr>Wingdings</vt:lpstr>
      <vt:lpstr>Wood Type</vt:lpstr>
      <vt:lpstr>New Light</vt:lpstr>
      <vt:lpstr>About our project</vt:lpstr>
      <vt:lpstr>Problems faced</vt:lpstr>
      <vt:lpstr>Solutions we’re providing</vt:lpstr>
      <vt:lpstr>Future preferences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Light</dc:title>
  <dc:creator>garguday67@gmail.com</dc:creator>
  <cp:lastModifiedBy>garguday67@gmail.com</cp:lastModifiedBy>
  <cp:revision>1</cp:revision>
  <dcterms:created xsi:type="dcterms:W3CDTF">2022-03-11T17:01:05Z</dcterms:created>
  <dcterms:modified xsi:type="dcterms:W3CDTF">2022-03-11T19:21:11Z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